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48" d="100"/>
          <a:sy n="48" d="100"/>
        </p:scale>
        <p:origin x="5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E815C-4989-4614-BD4E-6B719E1285B5}" type="datetimeFigureOut">
              <a:rPr lang="sl-SI" smtClean="0"/>
              <a:t>16.10.2017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6BF1-BFD3-495E-A57B-3390883243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765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A4F69B-441F-46CF-9389-EB199B59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1E55243-F02D-4E0D-BB8D-50A1C595C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0E6B465-E82B-4AD4-947E-C6BA265A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66E1-77C4-452E-987E-B20BE4A71808}" type="datetime1">
              <a:rPr lang="sl-SI" smtClean="0"/>
              <a:t>16.10.2017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7BC295A-596D-499F-BCA6-F16D9930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005FD53-2079-4FB6-9A41-AFDE7A92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8E52AECD-396E-41AC-9FA1-4332F9940A51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992" y="247651"/>
            <a:ext cx="1771650" cy="552450"/>
          </a:xfrm>
          <a:prstGeom prst="rect">
            <a:avLst/>
          </a:prstGeom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4354C3A3-C1BD-4F23-AB2F-5B92508CC90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32" y="153057"/>
            <a:ext cx="164211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026538-00E2-4089-B5AD-077C4359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3C71246-7A1F-41A7-BF48-6B7EE9BEF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77C38A1-AFF1-4075-BBA5-6F6F9DEB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9B3F-E52C-49A6-97BE-4910BB51F452}" type="datetime1">
              <a:rPr lang="sl-SI" smtClean="0"/>
              <a:t>16.10.2017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0004173-E542-4413-834A-12585656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09A6331-7076-49FD-BCD7-B1C6503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518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773B7B9F-B9A9-4C2D-A899-0CA8ACB0D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504ECE8-B109-4C62-A6CE-FFB070820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1404646-4864-4932-913D-ED14093E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CE55-CFE9-4457-BA2D-2F6DDCBF5C61}" type="datetime1">
              <a:rPr lang="sl-SI" smtClean="0"/>
              <a:t>16.10.2017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442EADB-AD28-4F6F-853A-4CA97EDA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8FF821A-A638-4DC6-8133-BF38DFC8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01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8F204E-4765-45EA-B5F4-E71C2CFC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0101"/>
            <a:ext cx="10515600" cy="1115871"/>
          </a:xfrm>
        </p:spPr>
        <p:txBody>
          <a:bodyPr/>
          <a:lstStyle>
            <a:lvl1pPr>
              <a:defRPr b="1"/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CD6FC98-C8BB-46AF-B0BC-ADFF8E17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087"/>
            <a:ext cx="10515600" cy="412287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FA54906-19E8-422F-ACFD-FF5F0B19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4153-6311-4B42-A6AD-07CE5A174125}" type="datetime1">
              <a:rPr lang="sl-SI" smtClean="0"/>
              <a:t>16.10.2017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2D3CBEA-2B90-405C-A658-526038FE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DCA3849-35BF-443B-AC9B-B50A4BE2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F5FFCB58-719F-403A-90A0-38CB05AC89A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992" y="247651"/>
            <a:ext cx="1771650" cy="552450"/>
          </a:xfrm>
          <a:prstGeom prst="rect">
            <a:avLst/>
          </a:prstGeom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C7034D89-DF3A-445C-80CE-434F93215DBA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32" y="153057"/>
            <a:ext cx="164211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4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F41EFE-6560-4AD8-AC57-82C84391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24A01DD-91C5-4FCB-8656-0A2C8C894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CEF3E24-557D-4167-AB66-5046263B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8D1-4204-4DFE-96ED-7C74017E4FC6}" type="datetime1">
              <a:rPr lang="sl-SI" smtClean="0"/>
              <a:t>16.10.2017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A0E7678-E9A7-4FE4-B145-FB2A325E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2753314-354C-44BC-BD56-7BE16AA1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34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CBE44E-43A9-4AF8-B859-EAA999E32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B46753-7E52-4317-BB45-120FB6088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D2B2C64-4E77-4D5A-8A65-272E07BD4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F15E721-9968-4A9A-8C37-A9D2088C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4F86-7FC5-4A1D-AC5B-ABC2763DFBF1}" type="datetime1">
              <a:rPr lang="sl-SI" smtClean="0"/>
              <a:t>16.10.2017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2F6182B-B61C-41AF-A245-C732D759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94410FA-81F8-4453-B153-EDC393C2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095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8530FC-CD04-4F5F-86DA-69241FD6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F07512D-3000-49C5-8381-F90C13A0D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527FC85-150F-442B-AA00-5C7F82E06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24C8348-5A5F-4E34-8BBC-A51692C52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A4AFDAC-2EC0-4146-BD42-BDFA30B2E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15C16373-E78E-4F77-A292-E911DF0F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A58C-A45F-4573-A02B-E1E87988B525}" type="datetime1">
              <a:rPr lang="sl-SI" smtClean="0"/>
              <a:t>16.10.2017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CF543FAC-70B4-4A4B-95BE-E147819E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A7029494-6EE1-4931-90E8-7A506BCC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983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601F4D-9FD0-4A01-AD47-2D307FA9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465F95F-F995-49EE-956F-C43F05AB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0852-FFF6-4CB0-A676-225A6AA0B016}" type="datetime1">
              <a:rPr lang="sl-SI" smtClean="0"/>
              <a:t>16.10.2017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F1F1A5F-F0A7-4E3C-ADF9-20553283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382DC4D-1B42-4B00-9422-AF8D2206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840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8FC7904C-80B2-4487-91FA-5D2675AA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CE4C-7043-47C6-BCB3-2F95D8376614}" type="datetime1">
              <a:rPr lang="sl-SI" smtClean="0"/>
              <a:t>16.10.2017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60018B5-C475-4A5F-AE9F-7918CAFB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C9C058E-529B-4AF7-A89D-0304E162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27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32C08-A7C5-4CB5-83F5-C28F2AAF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DE2E99-8428-40D4-B7BB-97911F3AD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E817CEC-3757-42FC-A902-A2F84899E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4DAD1F0-749B-4506-A098-DC4870F6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CD8D-572F-4FE6-A01C-6EB7A5852D70}" type="datetime1">
              <a:rPr lang="sl-SI" smtClean="0"/>
              <a:t>16.10.2017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DD5FD0F-48CA-4E36-9E14-42318E7D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7C449AA-3A0F-4DC6-AFAA-F703B0D37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86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F879B0-DE9B-47A9-9891-BC678E16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0D2B560-A71B-4CCF-8457-5EBAE7018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40D5987-5C71-4DC1-BA17-41C3440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63A9616-44D8-45F8-8ECC-B2A4FFCD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808D-EC77-4FBB-BA48-38BD3E6F8490}" type="datetime1">
              <a:rPr lang="sl-SI" smtClean="0"/>
              <a:t>16.10.2017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3CB193-6513-4803-97D3-1CA72354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54F9E7C-BB88-4510-9487-A23FAFAE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817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E7304AB2-A59C-4225-B5D4-4DD57FE8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0447361-E7C1-4FE4-A485-914D7D112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8C86389-446E-43B6-BDD8-D65AE1B15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A0D0-69F9-4656-A93B-0494B6F05A06}" type="datetime1">
              <a:rPr lang="sl-SI" smtClean="0"/>
              <a:t>16.10.2017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134FC4F-05FB-4943-A36B-7EC0710F7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 2017 Hi.Tech Slovenia. All Rights Reserved. </a:t>
            </a:r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0C57BE8-9FDF-4671-B922-56D85643A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C2B56-6770-4DC9-9C58-63478C1F24C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260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E0596F31-1B65-4904-9C29-D138DDB08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0700"/>
            <a:ext cx="12192000" cy="3483427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387956F9-0C87-4FFA-AD7F-1A4D4DDC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8813"/>
            <a:ext cx="9144000" cy="1493795"/>
          </a:xfrm>
        </p:spPr>
        <p:txBody>
          <a:bodyPr>
            <a:normAutofit fontScale="90000"/>
          </a:bodyPr>
          <a:lstStyle/>
          <a:p>
            <a:r>
              <a:rPr lang="sl-SI" b="1" dirty="0" err="1"/>
              <a:t>Presentation</a:t>
            </a:r>
            <a:r>
              <a:rPr lang="sl-SI" b="1" dirty="0"/>
              <a:t> Form</a:t>
            </a:r>
            <a:br>
              <a:rPr lang="sl-SI" b="1" dirty="0"/>
            </a:br>
            <a:r>
              <a:rPr lang="sl-SI" b="1" dirty="0" err="1"/>
              <a:t>Ganesha</a:t>
            </a:r>
            <a:r>
              <a:rPr lang="sl-SI" b="1" dirty="0"/>
              <a:t> </a:t>
            </a:r>
            <a:r>
              <a:rPr lang="sl-SI" b="1" dirty="0" err="1"/>
              <a:t>Workshop</a:t>
            </a:r>
            <a:endParaRPr lang="sl-SI" b="1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6E2FBDA-DC13-4025-9F87-79E9F7C96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00049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sl-SI" sz="2800" b="1" dirty="0" err="1"/>
              <a:t>Company</a:t>
            </a:r>
            <a:r>
              <a:rPr lang="sl-SI" sz="2800" b="1" dirty="0"/>
              <a:t> Name:</a:t>
            </a:r>
          </a:p>
          <a:p>
            <a:pPr algn="l"/>
            <a:r>
              <a:rPr lang="sl-SI" sz="2800" b="1" dirty="0" err="1"/>
              <a:t>Presenter</a:t>
            </a:r>
            <a:r>
              <a:rPr lang="sl-SI" sz="2800" b="1" dirty="0"/>
              <a:t>:</a:t>
            </a:r>
          </a:p>
          <a:p>
            <a:pPr algn="l"/>
            <a:r>
              <a:rPr lang="sl-SI" sz="2800" b="1" dirty="0"/>
              <a:t>Date:</a:t>
            </a:r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40B54D3-AF92-4BAB-B7E8-2F207CAE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 2017 Hi.Tech Slovenia. All Rights Reserved. 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640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Company</a:t>
            </a:r>
            <a:r>
              <a:rPr lang="sl-SI" b="1" dirty="0"/>
              <a:t> Profile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About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company</a:t>
            </a:r>
            <a:r>
              <a:rPr lang="sl-SI" dirty="0"/>
              <a:t> (</a:t>
            </a:r>
            <a:r>
              <a:rPr lang="sl-SI" dirty="0" err="1"/>
              <a:t>numbers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facts</a:t>
            </a:r>
            <a:r>
              <a:rPr lang="sl-SI" dirty="0"/>
              <a:t>)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2017 </a:t>
            </a:r>
            <a:r>
              <a:rPr lang="en-US" dirty="0" err="1"/>
              <a:t>Hi.Tech</a:t>
            </a:r>
            <a:r>
              <a:rPr lang="en-US" dirty="0"/>
              <a:t>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8730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Product</a:t>
            </a:r>
            <a:r>
              <a:rPr lang="sl-SI" b="1" dirty="0"/>
              <a:t> / </a:t>
            </a:r>
            <a:r>
              <a:rPr lang="sl-SI" b="1" dirty="0" err="1"/>
              <a:t>Technology</a:t>
            </a:r>
            <a:r>
              <a:rPr lang="sl-SI" b="1" dirty="0"/>
              <a:t> / </a:t>
            </a:r>
            <a:r>
              <a:rPr lang="sl-SI" b="1" dirty="0" err="1"/>
              <a:t>Solution</a:t>
            </a:r>
            <a:r>
              <a:rPr lang="sl-SI" b="1" dirty="0"/>
              <a:t> </a:t>
            </a:r>
            <a:r>
              <a:rPr lang="sl-SI" b="1" dirty="0" err="1"/>
              <a:t>Brief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Describe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offering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international</a:t>
            </a:r>
            <a:r>
              <a:rPr lang="sl-SI" dirty="0"/>
              <a:t> market (</a:t>
            </a:r>
            <a:r>
              <a:rPr lang="sl-SI" dirty="0" err="1"/>
              <a:t>India</a:t>
            </a:r>
            <a:r>
              <a:rPr lang="sl-SI" dirty="0"/>
              <a:t>)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2017 </a:t>
            </a:r>
            <a:r>
              <a:rPr lang="en-US" dirty="0" err="1"/>
              <a:t>Hi.Tech</a:t>
            </a:r>
            <a:r>
              <a:rPr lang="en-US" dirty="0"/>
              <a:t>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34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Application</a:t>
            </a:r>
            <a:r>
              <a:rPr lang="sl-SI" b="1" dirty="0"/>
              <a:t> / </a:t>
            </a:r>
            <a:r>
              <a:rPr lang="sl-SI" b="1" dirty="0" err="1"/>
              <a:t>Case</a:t>
            </a:r>
            <a:r>
              <a:rPr lang="sl-SI" b="1" dirty="0"/>
              <a:t> / Reference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How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where</a:t>
            </a:r>
            <a:r>
              <a:rPr lang="sl-SI" dirty="0"/>
              <a:t> is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offering</a:t>
            </a:r>
            <a:r>
              <a:rPr lang="sl-SI" dirty="0"/>
              <a:t> used (</a:t>
            </a:r>
            <a:r>
              <a:rPr lang="sl-SI" dirty="0" err="1"/>
              <a:t>an</a:t>
            </a:r>
            <a:r>
              <a:rPr lang="sl-SI" dirty="0"/>
              <a:t> </a:t>
            </a:r>
            <a:r>
              <a:rPr lang="sl-SI" dirty="0" err="1"/>
              <a:t>example</a:t>
            </a:r>
            <a:r>
              <a:rPr lang="sl-SI" dirty="0"/>
              <a:t>)?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2017 </a:t>
            </a:r>
            <a:r>
              <a:rPr lang="en-US" dirty="0" err="1"/>
              <a:t>Hi.Tech</a:t>
            </a:r>
            <a:r>
              <a:rPr lang="en-US" dirty="0"/>
              <a:t>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2119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Expected</a:t>
            </a:r>
            <a:r>
              <a:rPr lang="sl-SI" b="1" dirty="0"/>
              <a:t> Partner Profile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Describe</a:t>
            </a:r>
            <a:r>
              <a:rPr lang="sl-SI" dirty="0"/>
              <a:t> </a:t>
            </a: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kind</a:t>
            </a:r>
            <a:r>
              <a:rPr lang="sl-SI" dirty="0"/>
              <a:t> of partner are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looking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foreign</a:t>
            </a:r>
            <a:r>
              <a:rPr lang="sl-SI" dirty="0"/>
              <a:t> (Indian) market?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2017 </a:t>
            </a:r>
            <a:r>
              <a:rPr lang="en-US" dirty="0" err="1"/>
              <a:t>Hi.Tech</a:t>
            </a:r>
            <a:r>
              <a:rPr lang="en-US" dirty="0"/>
              <a:t>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4295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57657-39B0-49DD-9AB5-EA0D3310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Suggested</a:t>
            </a:r>
            <a:r>
              <a:rPr lang="sl-SI" b="1" dirty="0"/>
              <a:t> Pilot </a:t>
            </a:r>
            <a:r>
              <a:rPr lang="sl-SI" b="1" dirty="0" err="1"/>
              <a:t>Idea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391AE8-78AB-4CF2-911B-5A272EBA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err="1"/>
              <a:t>What</a:t>
            </a:r>
            <a:r>
              <a:rPr lang="sl-SI" dirty="0"/>
              <a:t> </a:t>
            </a:r>
            <a:r>
              <a:rPr lang="sl-SI" dirty="0" err="1"/>
              <a:t>kind</a:t>
            </a:r>
            <a:r>
              <a:rPr lang="sl-SI" dirty="0"/>
              <a:t> of pilot are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willing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would</a:t>
            </a:r>
            <a:r>
              <a:rPr lang="sl-SI" dirty="0"/>
              <a:t> like to set up in </a:t>
            </a:r>
            <a:r>
              <a:rPr lang="sl-SI" dirty="0" err="1"/>
              <a:t>India</a:t>
            </a:r>
            <a:r>
              <a:rPr lang="sl-SI" dirty="0"/>
              <a:t>?</a:t>
            </a:r>
          </a:p>
          <a:p>
            <a:r>
              <a:rPr lang="sl-SI" dirty="0"/>
              <a:t>A </a:t>
            </a:r>
            <a:r>
              <a:rPr lang="sl-SI" dirty="0" err="1"/>
              <a:t>picture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a sentence </a:t>
            </a:r>
            <a:r>
              <a:rPr lang="sl-SI" dirty="0" err="1"/>
              <a:t>describing</a:t>
            </a:r>
            <a:r>
              <a:rPr lang="sl-SI" dirty="0"/>
              <a:t>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basic</a:t>
            </a:r>
            <a:r>
              <a:rPr lang="sl-SI" dirty="0"/>
              <a:t> pilot </a:t>
            </a:r>
            <a:r>
              <a:rPr lang="sl-SI" dirty="0" err="1"/>
              <a:t>idea</a:t>
            </a:r>
            <a:r>
              <a:rPr lang="sl-SI" dirty="0"/>
              <a:t>;</a:t>
            </a:r>
          </a:p>
          <a:p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size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financial</a:t>
            </a:r>
            <a:r>
              <a:rPr lang="sl-SI" dirty="0"/>
              <a:t> </a:t>
            </a:r>
            <a:r>
              <a:rPr lang="sl-SI" dirty="0" err="1"/>
              <a:t>value</a:t>
            </a:r>
            <a:r>
              <a:rPr lang="sl-SI" dirty="0"/>
              <a:t> of </a:t>
            </a:r>
            <a:r>
              <a:rPr lang="sl-SI" dirty="0" err="1"/>
              <a:t>the</a:t>
            </a:r>
            <a:r>
              <a:rPr lang="sl-SI" dirty="0"/>
              <a:t> pilot;</a:t>
            </a:r>
          </a:p>
          <a:p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investments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pilot;</a:t>
            </a:r>
          </a:p>
          <a:p>
            <a:r>
              <a:rPr lang="sl-SI" dirty="0" err="1"/>
              <a:t>Timeframe</a:t>
            </a:r>
            <a:r>
              <a:rPr lang="sl-SI" dirty="0"/>
              <a:t> (</a:t>
            </a:r>
            <a:r>
              <a:rPr lang="sl-SI" dirty="0" err="1"/>
              <a:t>when</a:t>
            </a:r>
            <a:r>
              <a:rPr lang="sl-SI" dirty="0"/>
              <a:t> are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ready</a:t>
            </a:r>
            <a:r>
              <a:rPr lang="sl-SI" dirty="0"/>
              <a:t> to set up </a:t>
            </a:r>
            <a:r>
              <a:rPr lang="sl-SI" dirty="0" err="1"/>
              <a:t>and</a:t>
            </a:r>
            <a:r>
              <a:rPr lang="sl-SI" dirty="0"/>
              <a:t> run </a:t>
            </a:r>
            <a:r>
              <a:rPr lang="sl-SI" dirty="0" err="1"/>
              <a:t>the</a:t>
            </a:r>
            <a:r>
              <a:rPr lang="sl-SI" dirty="0"/>
              <a:t> pilot)?</a:t>
            </a:r>
          </a:p>
          <a:p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4509BC-F02B-48FB-9383-B8C7D955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2017 </a:t>
            </a:r>
            <a:r>
              <a:rPr lang="en-US" dirty="0" err="1"/>
              <a:t>Hi.Tech</a:t>
            </a:r>
            <a:r>
              <a:rPr lang="en-US" dirty="0"/>
              <a:t> Slovenia. All Rights Reserved.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6358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198</Words>
  <Application>Microsoft Office PowerPoint</Application>
  <PresentationFormat>Širokozaslonsko</PresentationFormat>
  <Paragraphs>24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Presentation Form Ganesha Workshop</vt:lpstr>
      <vt:lpstr>Company Profile</vt:lpstr>
      <vt:lpstr>Product / Technology / Solution Brief</vt:lpstr>
      <vt:lpstr>Application / Case / Reference</vt:lpstr>
      <vt:lpstr>Expected Partner Profile</vt:lpstr>
      <vt:lpstr>Suggested Pilot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Form Ganesha Workshop</dc:title>
  <dc:creator>Tomaž Vidonja</dc:creator>
  <cp:lastModifiedBy>Tomaž Vidonja</cp:lastModifiedBy>
  <cp:revision>3</cp:revision>
  <dcterms:created xsi:type="dcterms:W3CDTF">2017-10-16T06:48:51Z</dcterms:created>
  <dcterms:modified xsi:type="dcterms:W3CDTF">2017-10-16T07:07:40Z</dcterms:modified>
</cp:coreProperties>
</file>