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 snapToGrid="0">
      <p:cViewPr varScale="1">
        <p:scale>
          <a:sx n="62" d="100"/>
          <a:sy n="62" d="100"/>
        </p:scale>
        <p:origin x="3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E815C-4989-4614-BD4E-6B719E1285B5}" type="datetimeFigureOut">
              <a:rPr lang="sl-SI" smtClean="0"/>
              <a:t>4.1.2018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F6BF1-BFD3-495E-A57B-3390883243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7654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A4F69B-441F-46CF-9389-EB199B59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1E55243-F02D-4E0D-BB8D-50A1C595C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0E6B465-E82B-4AD4-947E-C6BA265A1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2A02-CA3A-40CE-BAB0-72F58EA08D50}" type="datetime1">
              <a:rPr lang="sl-SI" smtClean="0"/>
              <a:t>4.1.2018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7BC295A-596D-499F-BCA6-F16D9930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005FD53-2079-4FB6-9A41-AFDE7A92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8E52AECD-396E-41AC-9FA1-4332F9940A51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992" y="247651"/>
            <a:ext cx="1771650" cy="552450"/>
          </a:xfrm>
          <a:prstGeom prst="rect">
            <a:avLst/>
          </a:prstGeom>
        </p:spPr>
      </p:pic>
      <p:pic>
        <p:nvPicPr>
          <p:cNvPr id="8" name="Picture 12">
            <a:extLst>
              <a:ext uri="{FF2B5EF4-FFF2-40B4-BE49-F238E27FC236}">
                <a16:creationId xmlns:a16="http://schemas.microsoft.com/office/drawing/2014/main" id="{4354C3A3-C1BD-4F23-AB2F-5B92508CC90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32" y="153057"/>
            <a:ext cx="164211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9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026538-00E2-4089-B5AD-077C43597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3C71246-7A1F-41A7-BF48-6B7EE9BEF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77C38A1-AFF1-4075-BBA5-6F6F9DEB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310-BA86-4429-88FF-82BD7B8E82FC}" type="datetime1">
              <a:rPr lang="sl-SI" smtClean="0"/>
              <a:t>4.1.2018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0004173-E542-4413-834A-125856567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09A6331-7076-49FD-BCD7-B1C65030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8518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773B7B9F-B9A9-4C2D-A899-0CA8ACB0D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1504ECE8-B109-4C62-A6CE-FFB070820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1404646-4864-4932-913D-ED14093E6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683B-A34F-4A59-8F8C-6E7B874A5761}" type="datetime1">
              <a:rPr lang="sl-SI" smtClean="0"/>
              <a:t>4.1.2018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442EADB-AD28-4F6F-853A-4CA97EDAB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8FF821A-A638-4DC6-8133-BF38DFC8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016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8F204E-4765-45EA-B5F4-E71C2CFC1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0101"/>
            <a:ext cx="10515600" cy="1115871"/>
          </a:xfrm>
        </p:spPr>
        <p:txBody>
          <a:bodyPr/>
          <a:lstStyle>
            <a:lvl1pPr>
              <a:defRPr b="1"/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CD6FC98-C8BB-46AF-B0BC-ADFF8E17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4087"/>
            <a:ext cx="10515600" cy="4122876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FA54906-19E8-422F-ACFD-FF5F0B193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0B5E-4EA5-46E9-8395-8A8C3033D56D}" type="datetime1">
              <a:rPr lang="sl-SI" smtClean="0"/>
              <a:t>4.1.2018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2D3CBEA-2B90-405C-A658-526038FE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DCA3849-35BF-443B-AC9B-B50A4BE2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F5FFCB58-719F-403A-90A0-38CB05AC89A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992" y="247651"/>
            <a:ext cx="1771650" cy="552450"/>
          </a:xfrm>
          <a:prstGeom prst="rect">
            <a:avLst/>
          </a:prstGeom>
        </p:spPr>
      </p:pic>
      <p:pic>
        <p:nvPicPr>
          <p:cNvPr id="8" name="Picture 12">
            <a:extLst>
              <a:ext uri="{FF2B5EF4-FFF2-40B4-BE49-F238E27FC236}">
                <a16:creationId xmlns:a16="http://schemas.microsoft.com/office/drawing/2014/main" id="{C7034D89-DF3A-445C-80CE-434F93215DBA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32" y="153057"/>
            <a:ext cx="164211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94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F41EFE-6560-4AD8-AC57-82C843913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24A01DD-91C5-4FCB-8656-0A2C8C894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CEF3E24-557D-4167-AB66-5046263BB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1A0-5AE8-47D5-BBCE-B48C781F4FB5}" type="datetime1">
              <a:rPr lang="sl-SI" smtClean="0"/>
              <a:t>4.1.2018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A0E7678-E9A7-4FE4-B145-FB2A325E1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2753314-354C-44BC-BD56-7BE16AA1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340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CBE44E-43A9-4AF8-B859-EAA999E32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4B46753-7E52-4317-BB45-120FB60889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D2B2C64-4E77-4D5A-8A65-272E07BD4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F15E721-9968-4A9A-8C37-A9D2088C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51CEC-CBE7-466B-AE03-DCA08C25CCA0}" type="datetime1">
              <a:rPr lang="sl-SI" smtClean="0"/>
              <a:t>4.1.2018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2F6182B-B61C-41AF-A245-C732D759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94410FA-81F8-4453-B153-EDC393C2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095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8530FC-CD04-4F5F-86DA-69241FD6D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F07512D-3000-49C5-8381-F90C13A0D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527FC85-150F-442B-AA00-5C7F82E06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24C8348-5A5F-4E34-8BBC-A51692C52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4A4AFDAC-2EC0-4146-BD42-BDFA30B2E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15C16373-E78E-4F77-A292-E911DF0F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B491-B8F5-475B-9FD3-402D66A9FE60}" type="datetime1">
              <a:rPr lang="sl-SI" smtClean="0"/>
              <a:t>4.1.2018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CF543FAC-70B4-4A4B-95BE-E147819E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A7029494-6EE1-4931-90E8-7A506BCC7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983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601F4D-9FD0-4A01-AD47-2D307FA98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6465F95F-F995-49EE-956F-C43F05AB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E65A-D825-4DC7-8C48-66AEA8463BEC}" type="datetime1">
              <a:rPr lang="sl-SI" smtClean="0"/>
              <a:t>4.1.2018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1F1F1A5F-F0A7-4E3C-ADF9-20553283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A382DC4D-1B42-4B00-9422-AF8D2206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840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8FC7904C-80B2-4487-91FA-5D2675AA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8459-E49A-4101-A755-7642AE80E6D1}" type="datetime1">
              <a:rPr lang="sl-SI" smtClean="0"/>
              <a:t>4.1.2018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E60018B5-C475-4A5F-AE9F-7918CAFB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2C9C058E-529B-4AF7-A89D-0304E1626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027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32C08-A7C5-4CB5-83F5-C28F2AAF3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DDE2E99-8428-40D4-B7BB-97911F3AD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5E817CEC-3757-42FC-A902-A2F84899E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4DAD1F0-749B-4506-A098-DC4870F6F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5376-CCC4-448D-99B9-64D54F035AA7}" type="datetime1">
              <a:rPr lang="sl-SI" smtClean="0"/>
              <a:t>4.1.2018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DD5FD0F-48CA-4E36-9E14-42318E7DE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7C449AA-3A0F-4DC6-AFAA-F703B0D37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86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F879B0-DE9B-47A9-9891-BC678E169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C0D2B560-A71B-4CCF-8457-5EBAE70183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540D5987-5C71-4DC1-BA17-41C3440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63A9616-44D8-45F8-8ECC-B2A4FFCD2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A8B9-053D-4829-9C24-0B2225872E53}" type="datetime1">
              <a:rPr lang="sl-SI" smtClean="0"/>
              <a:t>4.1.2018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43CB193-6513-4803-97D3-1CA72354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54F9E7C-BB88-4510-9487-A23FAFAE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817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E7304AB2-A59C-4225-B5D4-4DD57FE8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0447361-E7C1-4FE4-A485-914D7D112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8C86389-446E-43B6-BDD8-D65AE1B15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0442-1294-4F9F-A8FF-65CC9BFE4717}" type="datetime1">
              <a:rPr lang="sl-SI" smtClean="0"/>
              <a:t>4.1.2018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134FC4F-05FB-4943-A36B-7EC0710F7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2017-2018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0C57BE8-9FDF-4671-B922-56D85643A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260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id="{E0596F31-1B65-4904-9C29-D138DDB08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10700"/>
            <a:ext cx="12192000" cy="3483427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387956F9-0C87-4FFA-AD7F-1A4D4DDC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8813"/>
            <a:ext cx="9144000" cy="1493795"/>
          </a:xfrm>
        </p:spPr>
        <p:txBody>
          <a:bodyPr>
            <a:normAutofit fontScale="90000"/>
          </a:bodyPr>
          <a:lstStyle/>
          <a:p>
            <a:r>
              <a:rPr lang="sl-SI" b="1" dirty="0" err="1"/>
              <a:t>Presentation</a:t>
            </a:r>
            <a:r>
              <a:rPr lang="sl-SI" b="1" dirty="0"/>
              <a:t> Form</a:t>
            </a:r>
            <a:br>
              <a:rPr lang="sl-SI" b="1" dirty="0"/>
            </a:br>
            <a:r>
              <a:rPr lang="sl-SI" b="1" dirty="0" err="1"/>
              <a:t>Ganesha</a:t>
            </a:r>
            <a:r>
              <a:rPr lang="sl-SI" b="1" dirty="0"/>
              <a:t> </a:t>
            </a:r>
            <a:r>
              <a:rPr lang="sl-SI" b="1" dirty="0" err="1"/>
              <a:t>Workshop</a:t>
            </a:r>
            <a:endParaRPr lang="sl-SI" b="1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6E2FBDA-DC13-4025-9F87-79E9F7C96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00049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sl-SI" sz="2800" b="1" dirty="0" err="1"/>
              <a:t>Company</a:t>
            </a:r>
            <a:r>
              <a:rPr lang="sl-SI" sz="2800" b="1" dirty="0"/>
              <a:t> Name:</a:t>
            </a:r>
          </a:p>
          <a:p>
            <a:pPr algn="l"/>
            <a:r>
              <a:rPr lang="sl-SI" sz="2800" b="1" dirty="0" err="1"/>
              <a:t>Presenter</a:t>
            </a:r>
            <a:r>
              <a:rPr lang="sl-SI" sz="2800" b="1" dirty="0"/>
              <a:t>:</a:t>
            </a:r>
          </a:p>
          <a:p>
            <a:pPr algn="l"/>
            <a:r>
              <a:rPr lang="sl-SI" sz="2800" b="1" dirty="0"/>
              <a:t>Date:</a:t>
            </a:r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40B54D3-AF92-4BAB-B7E8-2F207CAE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640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Company</a:t>
            </a:r>
            <a:r>
              <a:rPr lang="sl-SI" b="1" dirty="0"/>
              <a:t> Profile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About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company</a:t>
            </a:r>
            <a:r>
              <a:rPr lang="sl-SI" dirty="0"/>
              <a:t> (</a:t>
            </a:r>
            <a:r>
              <a:rPr lang="sl-SI" dirty="0" err="1"/>
              <a:t>numbers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facts</a:t>
            </a:r>
            <a:r>
              <a:rPr lang="sl-SI" dirty="0"/>
              <a:t>)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8730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Product</a:t>
            </a:r>
            <a:r>
              <a:rPr lang="sl-SI" b="1" dirty="0"/>
              <a:t> / </a:t>
            </a:r>
            <a:r>
              <a:rPr lang="sl-SI" b="1" dirty="0" err="1"/>
              <a:t>Technology</a:t>
            </a:r>
            <a:r>
              <a:rPr lang="sl-SI" b="1" dirty="0"/>
              <a:t> / </a:t>
            </a:r>
            <a:r>
              <a:rPr lang="sl-SI" b="1" dirty="0" err="1"/>
              <a:t>Solution</a:t>
            </a:r>
            <a:r>
              <a:rPr lang="sl-SI" b="1" dirty="0"/>
              <a:t> </a:t>
            </a:r>
            <a:r>
              <a:rPr lang="sl-SI" b="1" dirty="0" err="1"/>
              <a:t>Brief</a:t>
            </a: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Describe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offering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international</a:t>
            </a:r>
            <a:r>
              <a:rPr lang="sl-SI" dirty="0"/>
              <a:t> market (</a:t>
            </a:r>
            <a:r>
              <a:rPr lang="sl-SI" dirty="0" err="1"/>
              <a:t>India</a:t>
            </a:r>
            <a:r>
              <a:rPr lang="sl-SI" dirty="0"/>
              <a:t>)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34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Application</a:t>
            </a:r>
            <a:r>
              <a:rPr lang="sl-SI" b="1" dirty="0"/>
              <a:t> / </a:t>
            </a:r>
            <a:r>
              <a:rPr lang="sl-SI" b="1" dirty="0" err="1"/>
              <a:t>Case</a:t>
            </a:r>
            <a:r>
              <a:rPr lang="sl-SI" b="1" dirty="0"/>
              <a:t> / Reference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How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where</a:t>
            </a:r>
            <a:r>
              <a:rPr lang="sl-SI" dirty="0"/>
              <a:t> is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offering</a:t>
            </a:r>
            <a:r>
              <a:rPr lang="sl-SI" dirty="0"/>
              <a:t> used (</a:t>
            </a:r>
            <a:r>
              <a:rPr lang="sl-SI" dirty="0" err="1"/>
              <a:t>an</a:t>
            </a:r>
            <a:r>
              <a:rPr lang="sl-SI" dirty="0"/>
              <a:t> </a:t>
            </a:r>
            <a:r>
              <a:rPr lang="sl-SI" dirty="0" err="1"/>
              <a:t>example</a:t>
            </a:r>
            <a:r>
              <a:rPr lang="sl-SI" dirty="0"/>
              <a:t>)?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2119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Expected</a:t>
            </a:r>
            <a:r>
              <a:rPr lang="sl-SI" b="1" dirty="0"/>
              <a:t> Partner Profile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Describe</a:t>
            </a:r>
            <a:r>
              <a:rPr lang="sl-SI" dirty="0"/>
              <a:t> </a:t>
            </a:r>
            <a:r>
              <a:rPr lang="sl-SI" dirty="0" err="1"/>
              <a:t>what</a:t>
            </a:r>
            <a:r>
              <a:rPr lang="sl-SI" dirty="0"/>
              <a:t> </a:t>
            </a:r>
            <a:r>
              <a:rPr lang="sl-SI" dirty="0" err="1"/>
              <a:t>kind</a:t>
            </a:r>
            <a:r>
              <a:rPr lang="sl-SI" dirty="0"/>
              <a:t> of partner are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looking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in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foreign</a:t>
            </a:r>
            <a:r>
              <a:rPr lang="sl-SI" dirty="0"/>
              <a:t> (Indian) </a:t>
            </a:r>
            <a:r>
              <a:rPr lang="sl-SI"/>
              <a:t>market?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4295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Suggested</a:t>
            </a:r>
            <a:r>
              <a:rPr lang="sl-SI" b="1" dirty="0"/>
              <a:t> Pilot </a:t>
            </a:r>
            <a:r>
              <a:rPr lang="sl-SI" b="1" dirty="0" err="1"/>
              <a:t>Idea</a:t>
            </a: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What</a:t>
            </a:r>
            <a:r>
              <a:rPr lang="sl-SI" dirty="0"/>
              <a:t> </a:t>
            </a:r>
            <a:r>
              <a:rPr lang="sl-SI" dirty="0" err="1"/>
              <a:t>kind</a:t>
            </a:r>
            <a:r>
              <a:rPr lang="sl-SI" dirty="0"/>
              <a:t> of pilot are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willing</a:t>
            </a:r>
            <a:r>
              <a:rPr lang="sl-SI" dirty="0"/>
              <a:t> </a:t>
            </a:r>
            <a:r>
              <a:rPr lang="sl-SI" dirty="0" err="1"/>
              <a:t>or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would</a:t>
            </a:r>
            <a:r>
              <a:rPr lang="sl-SI" dirty="0"/>
              <a:t> like to set up in </a:t>
            </a:r>
            <a:r>
              <a:rPr lang="sl-SI" dirty="0" err="1"/>
              <a:t>India</a:t>
            </a:r>
            <a:r>
              <a:rPr lang="sl-SI" dirty="0"/>
              <a:t>?</a:t>
            </a:r>
          </a:p>
          <a:p>
            <a:r>
              <a:rPr lang="sl-SI" dirty="0"/>
              <a:t>A </a:t>
            </a:r>
            <a:r>
              <a:rPr lang="sl-SI" dirty="0" err="1"/>
              <a:t>picture</a:t>
            </a:r>
            <a:r>
              <a:rPr lang="sl-SI" dirty="0"/>
              <a:t> </a:t>
            </a:r>
            <a:r>
              <a:rPr lang="sl-SI" dirty="0" err="1"/>
              <a:t>or</a:t>
            </a:r>
            <a:r>
              <a:rPr lang="sl-SI" dirty="0"/>
              <a:t> a sentence </a:t>
            </a:r>
            <a:r>
              <a:rPr lang="sl-SI" dirty="0" err="1"/>
              <a:t>describing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basic</a:t>
            </a:r>
            <a:r>
              <a:rPr lang="sl-SI" dirty="0"/>
              <a:t> pilot </a:t>
            </a:r>
            <a:r>
              <a:rPr lang="sl-SI" dirty="0" err="1"/>
              <a:t>idea</a:t>
            </a:r>
            <a:r>
              <a:rPr lang="sl-SI" dirty="0"/>
              <a:t>;</a:t>
            </a:r>
          </a:p>
          <a:p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size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financial</a:t>
            </a:r>
            <a:r>
              <a:rPr lang="sl-SI" dirty="0"/>
              <a:t> </a:t>
            </a:r>
            <a:r>
              <a:rPr lang="sl-SI" dirty="0" err="1"/>
              <a:t>value</a:t>
            </a:r>
            <a:r>
              <a:rPr lang="sl-SI" dirty="0"/>
              <a:t> of </a:t>
            </a:r>
            <a:r>
              <a:rPr lang="sl-SI" dirty="0" err="1"/>
              <a:t>the</a:t>
            </a:r>
            <a:r>
              <a:rPr lang="sl-SI" dirty="0"/>
              <a:t> pilot;</a:t>
            </a:r>
          </a:p>
          <a:p>
            <a:pPr lvl="1"/>
            <a:r>
              <a:rPr lang="sl-SI" dirty="0" err="1"/>
              <a:t>Small</a:t>
            </a:r>
            <a:r>
              <a:rPr lang="sl-SI" dirty="0"/>
              <a:t> (up to 100.000€);</a:t>
            </a:r>
          </a:p>
          <a:p>
            <a:pPr lvl="1"/>
            <a:r>
              <a:rPr lang="sl-SI" dirty="0" err="1"/>
              <a:t>Mid</a:t>
            </a:r>
            <a:r>
              <a:rPr lang="sl-SI" dirty="0"/>
              <a:t> (</a:t>
            </a:r>
            <a:r>
              <a:rPr lang="sl-SI" dirty="0" err="1"/>
              <a:t>between</a:t>
            </a:r>
            <a:r>
              <a:rPr lang="sl-SI" dirty="0"/>
              <a:t> 100.000€ </a:t>
            </a:r>
            <a:r>
              <a:rPr lang="sl-SI" dirty="0" err="1"/>
              <a:t>and</a:t>
            </a:r>
            <a:r>
              <a:rPr lang="sl-SI" dirty="0"/>
              <a:t> 250.000€);</a:t>
            </a:r>
          </a:p>
          <a:p>
            <a:pPr lvl="1"/>
            <a:r>
              <a:rPr lang="sl-SI" dirty="0"/>
              <a:t>Large (</a:t>
            </a:r>
            <a:r>
              <a:rPr lang="sl-SI" dirty="0" err="1"/>
              <a:t>over</a:t>
            </a:r>
            <a:r>
              <a:rPr lang="sl-SI" dirty="0"/>
              <a:t> 250.000€).</a:t>
            </a:r>
          </a:p>
          <a:p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expected</a:t>
            </a:r>
            <a:r>
              <a:rPr lang="sl-SI" dirty="0"/>
              <a:t> </a:t>
            </a:r>
            <a:r>
              <a:rPr lang="sl-SI" dirty="0" err="1"/>
              <a:t>own</a:t>
            </a:r>
            <a:r>
              <a:rPr lang="sl-SI" dirty="0"/>
              <a:t> </a:t>
            </a:r>
            <a:r>
              <a:rPr lang="sl-SI" dirty="0" err="1"/>
              <a:t>investments</a:t>
            </a:r>
            <a:r>
              <a:rPr lang="sl-SI" dirty="0"/>
              <a:t> in </a:t>
            </a:r>
            <a:r>
              <a:rPr lang="sl-SI" dirty="0" err="1"/>
              <a:t>the</a:t>
            </a:r>
            <a:r>
              <a:rPr lang="sl-SI" dirty="0"/>
              <a:t> pilot;</a:t>
            </a:r>
          </a:p>
          <a:p>
            <a:r>
              <a:rPr lang="sl-SI" dirty="0" err="1"/>
              <a:t>Timeframe</a:t>
            </a:r>
            <a:r>
              <a:rPr lang="sl-SI" dirty="0"/>
              <a:t> (</a:t>
            </a:r>
            <a:r>
              <a:rPr lang="sl-SI" dirty="0" err="1"/>
              <a:t>when</a:t>
            </a:r>
            <a:r>
              <a:rPr lang="sl-SI" dirty="0"/>
              <a:t> are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ready</a:t>
            </a:r>
            <a:r>
              <a:rPr lang="sl-SI" dirty="0"/>
              <a:t> to set up </a:t>
            </a:r>
            <a:r>
              <a:rPr lang="sl-SI" dirty="0" err="1"/>
              <a:t>and</a:t>
            </a:r>
            <a:r>
              <a:rPr lang="sl-SI" dirty="0"/>
              <a:t> run </a:t>
            </a:r>
            <a:r>
              <a:rPr lang="sl-SI" dirty="0" err="1"/>
              <a:t>the</a:t>
            </a:r>
            <a:r>
              <a:rPr lang="sl-SI" dirty="0"/>
              <a:t> pilot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estimated</a:t>
            </a:r>
            <a:r>
              <a:rPr lang="sl-SI" dirty="0"/>
              <a:t> </a:t>
            </a:r>
            <a:r>
              <a:rPr lang="sl-SI" dirty="0" err="1"/>
              <a:t>duration</a:t>
            </a:r>
            <a:r>
              <a:rPr lang="sl-SI" dirty="0"/>
              <a:t>)?</a:t>
            </a:r>
          </a:p>
          <a:p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2017-2018 Hi.Tech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6358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224</Words>
  <Application>Microsoft Office PowerPoint</Application>
  <PresentationFormat>Širokozaslonsko</PresentationFormat>
  <Paragraphs>27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Officeova tema</vt:lpstr>
      <vt:lpstr>Presentation Form Ganesha Workshop</vt:lpstr>
      <vt:lpstr>Company Profile</vt:lpstr>
      <vt:lpstr>Product / Technology / Solution Brief</vt:lpstr>
      <vt:lpstr>Application / Case / Reference</vt:lpstr>
      <vt:lpstr>Expected Partner Profile</vt:lpstr>
      <vt:lpstr>Suggested Pilot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Form Ganesha Workshop</dc:title>
  <dc:creator>Tomaž Vidonja</dc:creator>
  <cp:lastModifiedBy>Tomaž Vidonja</cp:lastModifiedBy>
  <cp:revision>4</cp:revision>
  <dcterms:created xsi:type="dcterms:W3CDTF">2017-10-16T06:48:51Z</dcterms:created>
  <dcterms:modified xsi:type="dcterms:W3CDTF">2018-01-04T08:12:22Z</dcterms:modified>
</cp:coreProperties>
</file>